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AC394E-8257-4F94-AF75-D31D5F0831D9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282C27C-504E-4CDA-A2E2-0FEACC1C748D}">
      <dgm:prSet phldrT="[Text]"/>
      <dgm:spPr/>
      <dgm:t>
        <a:bodyPr/>
        <a:lstStyle/>
        <a:p>
          <a:pPr algn="ctr"/>
          <a:r>
            <a:rPr lang="en-US" dirty="0" smtClean="0"/>
            <a:t>The Epic</a:t>
          </a:r>
          <a:endParaRPr lang="en-US" dirty="0"/>
        </a:p>
      </dgm:t>
    </dgm:pt>
    <dgm:pt modelId="{76985DF5-E889-4334-8B1E-78C32A721680}" type="parTrans" cxnId="{B6400C54-7807-4774-A105-FD2208AF236E}">
      <dgm:prSet/>
      <dgm:spPr/>
      <dgm:t>
        <a:bodyPr/>
        <a:lstStyle/>
        <a:p>
          <a:pPr algn="ctr"/>
          <a:endParaRPr lang="en-US"/>
        </a:p>
      </dgm:t>
    </dgm:pt>
    <dgm:pt modelId="{6B28F898-28DC-4E66-AFEE-960EB34B173A}" type="sibTrans" cxnId="{B6400C54-7807-4774-A105-FD2208AF236E}">
      <dgm:prSet/>
      <dgm:spPr/>
      <dgm:t>
        <a:bodyPr/>
        <a:lstStyle/>
        <a:p>
          <a:pPr algn="ctr"/>
          <a:endParaRPr lang="en-US"/>
        </a:p>
      </dgm:t>
    </dgm:pt>
    <dgm:pt modelId="{E0AD3F4B-985A-4341-A6F0-B7B8A0CC3411}">
      <dgm:prSet phldrT="[Text]"/>
      <dgm:spPr/>
      <dgm:t>
        <a:bodyPr/>
        <a:lstStyle/>
        <a:p>
          <a:pPr algn="ctr"/>
          <a:r>
            <a:rPr lang="en-US" dirty="0" smtClean="0"/>
            <a:t>Long narrative poem about the deeds of an epic hero</a:t>
          </a:r>
          <a:endParaRPr lang="en-US" dirty="0"/>
        </a:p>
      </dgm:t>
    </dgm:pt>
    <dgm:pt modelId="{BD42F51C-C1AF-4D7E-B6A6-F8AAA6BD3EE6}" type="parTrans" cxnId="{0032F4E4-6235-4DA4-90C2-E123B82DF43E}">
      <dgm:prSet/>
      <dgm:spPr/>
      <dgm:t>
        <a:bodyPr/>
        <a:lstStyle/>
        <a:p>
          <a:pPr algn="ctr"/>
          <a:endParaRPr lang="en-US"/>
        </a:p>
      </dgm:t>
    </dgm:pt>
    <dgm:pt modelId="{6D8D8716-F007-4893-86F5-C679461C7024}" type="sibTrans" cxnId="{0032F4E4-6235-4DA4-90C2-E123B82DF43E}">
      <dgm:prSet/>
      <dgm:spPr/>
      <dgm:t>
        <a:bodyPr/>
        <a:lstStyle/>
        <a:p>
          <a:pPr algn="ctr"/>
          <a:endParaRPr lang="en-US"/>
        </a:p>
      </dgm:t>
    </dgm:pt>
    <dgm:pt modelId="{D0668881-175D-4069-B38E-90818497F87C}">
      <dgm:prSet phldrT="[Text]"/>
      <dgm:spPr/>
      <dgm:t>
        <a:bodyPr/>
        <a:lstStyle/>
        <a:p>
          <a:pPr algn="ctr"/>
          <a:r>
            <a:rPr lang="en-US" dirty="0" smtClean="0"/>
            <a:t>Epic Hero</a:t>
          </a:r>
          <a:endParaRPr lang="en-US" dirty="0"/>
        </a:p>
      </dgm:t>
    </dgm:pt>
    <dgm:pt modelId="{A50A8033-3D26-4889-9BB6-F177730F856C}" type="parTrans" cxnId="{8CEBAA2D-3C57-4A05-AE2A-41983642D63D}">
      <dgm:prSet/>
      <dgm:spPr/>
      <dgm:t>
        <a:bodyPr/>
        <a:lstStyle/>
        <a:p>
          <a:pPr algn="ctr"/>
          <a:endParaRPr lang="en-US"/>
        </a:p>
      </dgm:t>
    </dgm:pt>
    <dgm:pt modelId="{B8229DD3-5F36-428D-B0DE-E5473B9873A0}" type="sibTrans" cxnId="{8CEBAA2D-3C57-4A05-AE2A-41983642D63D}">
      <dgm:prSet/>
      <dgm:spPr/>
      <dgm:t>
        <a:bodyPr/>
        <a:lstStyle/>
        <a:p>
          <a:pPr algn="ctr"/>
          <a:endParaRPr lang="en-US"/>
        </a:p>
      </dgm:t>
    </dgm:pt>
    <dgm:pt modelId="{06593C3D-AB08-4D75-9BB7-331E72598374}">
      <dgm:prSet phldrT="[Text]"/>
      <dgm:spPr/>
      <dgm:t>
        <a:bodyPr/>
        <a:lstStyle/>
        <a:p>
          <a:pPr algn="ctr"/>
          <a:r>
            <a:rPr lang="en-US" dirty="0" smtClean="0"/>
            <a:t>The central figure of an epic</a:t>
          </a:r>
          <a:endParaRPr lang="en-US" dirty="0"/>
        </a:p>
      </dgm:t>
    </dgm:pt>
    <dgm:pt modelId="{FFC6DB86-47DB-4A32-AB79-5D1624D26914}" type="parTrans" cxnId="{E16F4510-7F0E-41CA-833A-127867DE6390}">
      <dgm:prSet/>
      <dgm:spPr/>
      <dgm:t>
        <a:bodyPr/>
        <a:lstStyle/>
        <a:p>
          <a:pPr algn="ctr"/>
          <a:endParaRPr lang="en-US"/>
        </a:p>
      </dgm:t>
    </dgm:pt>
    <dgm:pt modelId="{13126065-048E-4EE1-B3EA-44F1CF11ECC5}" type="sibTrans" cxnId="{E16F4510-7F0E-41CA-833A-127867DE6390}">
      <dgm:prSet/>
      <dgm:spPr/>
      <dgm:t>
        <a:bodyPr/>
        <a:lstStyle/>
        <a:p>
          <a:pPr algn="ctr"/>
          <a:endParaRPr lang="en-US"/>
        </a:p>
      </dgm:t>
    </dgm:pt>
    <dgm:pt modelId="{757F6086-3E26-4E12-81F1-F395E26AC44E}">
      <dgm:prSet phldrT="[Text]"/>
      <dgm:spPr/>
      <dgm:t>
        <a:bodyPr/>
        <a:lstStyle/>
        <a:p>
          <a:pPr algn="ctr"/>
          <a:r>
            <a:rPr lang="en-US" dirty="0" smtClean="0"/>
            <a:t>Actions are inspiring or noble</a:t>
          </a:r>
          <a:endParaRPr lang="en-US" dirty="0"/>
        </a:p>
      </dgm:t>
    </dgm:pt>
    <dgm:pt modelId="{1A40AA7A-B6C1-406C-97E6-CE38B3B24254}" type="parTrans" cxnId="{BC09B415-2BE9-4929-A114-0626EC6F5F9B}">
      <dgm:prSet/>
      <dgm:spPr/>
      <dgm:t>
        <a:bodyPr/>
        <a:lstStyle/>
        <a:p>
          <a:pPr algn="ctr"/>
          <a:endParaRPr lang="en-US"/>
        </a:p>
      </dgm:t>
    </dgm:pt>
    <dgm:pt modelId="{CB9A0F82-12D6-4D46-8877-5C8D2AFB5009}" type="sibTrans" cxnId="{BC09B415-2BE9-4929-A114-0626EC6F5F9B}">
      <dgm:prSet/>
      <dgm:spPr/>
      <dgm:t>
        <a:bodyPr/>
        <a:lstStyle/>
        <a:p>
          <a:pPr algn="ctr"/>
          <a:endParaRPr lang="en-US"/>
        </a:p>
      </dgm:t>
    </dgm:pt>
    <dgm:pt modelId="{505E979B-FFA9-4878-8B7B-5977E8E28DD3}">
      <dgm:prSet phldrT="[Text]"/>
      <dgm:spPr/>
      <dgm:t>
        <a:bodyPr/>
        <a:lstStyle/>
        <a:p>
          <a:pPr algn="ctr"/>
          <a:r>
            <a:rPr lang="en-US" dirty="0" smtClean="0"/>
            <a:t>Epic Simile/Homeric Simile</a:t>
          </a:r>
          <a:endParaRPr lang="en-US" dirty="0"/>
        </a:p>
      </dgm:t>
    </dgm:pt>
    <dgm:pt modelId="{D0E33085-F017-42B9-9DAC-5486B6EE5E3B}" type="parTrans" cxnId="{4A224409-58B9-4A79-81D2-24B6C355C83C}">
      <dgm:prSet/>
      <dgm:spPr/>
      <dgm:t>
        <a:bodyPr/>
        <a:lstStyle/>
        <a:p>
          <a:pPr algn="ctr"/>
          <a:endParaRPr lang="en-US"/>
        </a:p>
      </dgm:t>
    </dgm:pt>
    <dgm:pt modelId="{25BB8FFC-6ED2-48F1-BDDF-BBED76C0F503}" type="sibTrans" cxnId="{4A224409-58B9-4A79-81D2-24B6C355C83C}">
      <dgm:prSet/>
      <dgm:spPr/>
      <dgm:t>
        <a:bodyPr/>
        <a:lstStyle/>
        <a:p>
          <a:pPr algn="ctr"/>
          <a:endParaRPr lang="en-US"/>
        </a:p>
      </dgm:t>
    </dgm:pt>
    <dgm:pt modelId="{15A71E46-C6E5-42CB-AB5B-BEDA2A93A76F}">
      <dgm:prSet phldrT="[Text]"/>
      <dgm:spPr/>
      <dgm:t>
        <a:bodyPr/>
        <a:lstStyle/>
        <a:p>
          <a:pPr algn="ctr"/>
          <a:r>
            <a:rPr lang="en-US" dirty="0" smtClean="0"/>
            <a:t>An ELABORATE comparison of unlike subjects</a:t>
          </a:r>
          <a:endParaRPr lang="en-US" dirty="0"/>
        </a:p>
      </dgm:t>
    </dgm:pt>
    <dgm:pt modelId="{F989A62C-80F3-47C7-9306-1AA98C708AA9}" type="parTrans" cxnId="{07DAB708-BDC1-4C58-8A84-A75ACDCAC301}">
      <dgm:prSet/>
      <dgm:spPr/>
      <dgm:t>
        <a:bodyPr/>
        <a:lstStyle/>
        <a:p>
          <a:pPr algn="ctr"/>
          <a:endParaRPr lang="en-US"/>
        </a:p>
      </dgm:t>
    </dgm:pt>
    <dgm:pt modelId="{D47D0918-36B8-41A5-9526-4AEED51A2DED}" type="sibTrans" cxnId="{07DAB708-BDC1-4C58-8A84-A75ACDCAC301}">
      <dgm:prSet/>
      <dgm:spPr/>
      <dgm:t>
        <a:bodyPr/>
        <a:lstStyle/>
        <a:p>
          <a:pPr algn="ctr"/>
          <a:endParaRPr lang="en-US"/>
        </a:p>
      </dgm:t>
    </dgm:pt>
    <dgm:pt modelId="{E351DABF-329B-4216-A2AE-4D4AD1BB4852}">
      <dgm:prSet phldrT="[Text]"/>
      <dgm:spPr/>
      <dgm:t>
        <a:bodyPr/>
        <a:lstStyle/>
        <a:p>
          <a:pPr algn="ctr"/>
          <a:r>
            <a:rPr lang="en-US" dirty="0" smtClean="0"/>
            <a:t>Tragic Flaw</a:t>
          </a:r>
          <a:endParaRPr lang="en-US" dirty="0"/>
        </a:p>
      </dgm:t>
    </dgm:pt>
    <dgm:pt modelId="{FD88E574-DDCD-47E9-B001-FFC86B5AB4F6}" type="parTrans" cxnId="{004DB232-DC84-4434-806E-41CE054F9D64}">
      <dgm:prSet/>
      <dgm:spPr/>
      <dgm:t>
        <a:bodyPr/>
        <a:lstStyle/>
        <a:p>
          <a:pPr algn="ctr"/>
          <a:endParaRPr lang="en-US"/>
        </a:p>
      </dgm:t>
    </dgm:pt>
    <dgm:pt modelId="{8741FFE9-B77A-4A01-A696-413C90609175}" type="sibTrans" cxnId="{004DB232-DC84-4434-806E-41CE054F9D64}">
      <dgm:prSet/>
      <dgm:spPr/>
      <dgm:t>
        <a:bodyPr/>
        <a:lstStyle/>
        <a:p>
          <a:pPr algn="ctr"/>
          <a:endParaRPr lang="en-US"/>
        </a:p>
      </dgm:t>
    </dgm:pt>
    <dgm:pt modelId="{ACB02EB9-353E-4BE7-BF74-AB59DE24BDDB}">
      <dgm:prSet phldrT="[Text]"/>
      <dgm:spPr/>
      <dgm:t>
        <a:bodyPr/>
        <a:lstStyle/>
        <a:p>
          <a:pPr algn="ctr"/>
          <a:r>
            <a:rPr lang="en-US" dirty="0" smtClean="0"/>
            <a:t>A weakness in the hero’s character</a:t>
          </a:r>
          <a:endParaRPr lang="en-US" dirty="0"/>
        </a:p>
      </dgm:t>
    </dgm:pt>
    <dgm:pt modelId="{22A37A2B-6171-4830-985F-B45FECC39D84}" type="parTrans" cxnId="{3D7799F2-19E1-44A2-AEA0-D005591F25B3}">
      <dgm:prSet/>
      <dgm:spPr/>
      <dgm:t>
        <a:bodyPr/>
        <a:lstStyle/>
        <a:p>
          <a:pPr algn="ctr"/>
          <a:endParaRPr lang="en-US"/>
        </a:p>
      </dgm:t>
    </dgm:pt>
    <dgm:pt modelId="{B0C27309-D172-4CE4-BEE5-8FB2182826C1}" type="sibTrans" cxnId="{3D7799F2-19E1-44A2-AEA0-D005591F25B3}">
      <dgm:prSet/>
      <dgm:spPr/>
      <dgm:t>
        <a:bodyPr/>
        <a:lstStyle/>
        <a:p>
          <a:pPr algn="ctr"/>
          <a:endParaRPr lang="en-US"/>
        </a:p>
      </dgm:t>
    </dgm:pt>
    <dgm:pt modelId="{D918DECF-59BB-400D-BA0B-480E9FE80B17}">
      <dgm:prSet phldrT="[Text]"/>
      <dgm:spPr/>
      <dgm:t>
        <a:bodyPr/>
        <a:lstStyle/>
        <a:p>
          <a:pPr algn="ctr"/>
          <a:r>
            <a:rPr lang="en-US" dirty="0" smtClean="0"/>
            <a:t>Symbolism</a:t>
          </a:r>
          <a:endParaRPr lang="en-US" dirty="0"/>
        </a:p>
      </dgm:t>
    </dgm:pt>
    <dgm:pt modelId="{28A168F8-0297-4368-B3FC-F7D5570BC09E}" type="parTrans" cxnId="{546F784C-AB35-4FA2-9EE7-8A90A4DBDC28}">
      <dgm:prSet/>
      <dgm:spPr/>
      <dgm:t>
        <a:bodyPr/>
        <a:lstStyle/>
        <a:p>
          <a:pPr algn="ctr"/>
          <a:endParaRPr lang="en-US"/>
        </a:p>
      </dgm:t>
    </dgm:pt>
    <dgm:pt modelId="{40CC9886-8259-4AF7-887C-F1D293ED1F37}" type="sibTrans" cxnId="{546F784C-AB35-4FA2-9EE7-8A90A4DBDC28}">
      <dgm:prSet/>
      <dgm:spPr/>
      <dgm:t>
        <a:bodyPr/>
        <a:lstStyle/>
        <a:p>
          <a:pPr algn="ctr"/>
          <a:endParaRPr lang="en-US"/>
        </a:p>
      </dgm:t>
    </dgm:pt>
    <dgm:pt modelId="{1131C873-5265-4133-8763-83BA226EA4A1}">
      <dgm:prSet phldrT="[Text]"/>
      <dgm:spPr/>
      <dgm:t>
        <a:bodyPr/>
        <a:lstStyle/>
        <a:p>
          <a:pPr algn="ctr"/>
          <a:r>
            <a:rPr lang="en-US" dirty="0" smtClean="0"/>
            <a:t>Frequent use of words, places, characters, or objects that mean something beyond what they are on a literal level</a:t>
          </a:r>
          <a:endParaRPr lang="en-US" dirty="0"/>
        </a:p>
      </dgm:t>
    </dgm:pt>
    <dgm:pt modelId="{2D877EEC-4146-4814-927C-B4F9129BDFAD}" type="parTrans" cxnId="{9B3D0435-1344-40B5-8A18-DC1212AF8D2A}">
      <dgm:prSet/>
      <dgm:spPr/>
      <dgm:t>
        <a:bodyPr/>
        <a:lstStyle/>
        <a:p>
          <a:pPr algn="ctr"/>
          <a:endParaRPr lang="en-US"/>
        </a:p>
      </dgm:t>
    </dgm:pt>
    <dgm:pt modelId="{37A2EA22-4A51-4C5A-8A95-714925C9012C}" type="sibTrans" cxnId="{9B3D0435-1344-40B5-8A18-DC1212AF8D2A}">
      <dgm:prSet/>
      <dgm:spPr/>
      <dgm:t>
        <a:bodyPr/>
        <a:lstStyle/>
        <a:p>
          <a:pPr algn="ctr"/>
          <a:endParaRPr lang="en-US"/>
        </a:p>
      </dgm:t>
    </dgm:pt>
    <dgm:pt modelId="{F85DBC73-0C4C-41EF-A38E-EBC5FB068078}">
      <dgm:prSet phldrT="[Text]"/>
      <dgm:spPr/>
      <dgm:t>
        <a:bodyPr/>
        <a:lstStyle/>
        <a:p>
          <a:pPr algn="ctr"/>
          <a:r>
            <a:rPr lang="en-US" dirty="0" smtClean="0"/>
            <a:t>Irony</a:t>
          </a:r>
          <a:endParaRPr lang="en-US" dirty="0"/>
        </a:p>
      </dgm:t>
    </dgm:pt>
    <dgm:pt modelId="{62B2FF72-0C51-4A73-B2BF-0B8F484C0BD0}" type="parTrans" cxnId="{F13E73FB-9B9A-4312-9CBB-260DBBFF3071}">
      <dgm:prSet/>
      <dgm:spPr/>
      <dgm:t>
        <a:bodyPr/>
        <a:lstStyle/>
        <a:p>
          <a:pPr algn="ctr"/>
          <a:endParaRPr lang="en-US"/>
        </a:p>
      </dgm:t>
    </dgm:pt>
    <dgm:pt modelId="{86C2B672-9882-4743-91AB-A0E1934BC068}" type="sibTrans" cxnId="{F13E73FB-9B9A-4312-9CBB-260DBBFF3071}">
      <dgm:prSet/>
      <dgm:spPr/>
      <dgm:t>
        <a:bodyPr/>
        <a:lstStyle/>
        <a:p>
          <a:pPr algn="ctr"/>
          <a:endParaRPr lang="en-US"/>
        </a:p>
      </dgm:t>
    </dgm:pt>
    <dgm:pt modelId="{1F2E8A59-3471-489B-88C8-9F30A193D068}">
      <dgm:prSet phldrT="[Text]"/>
      <dgm:spPr/>
      <dgm:t>
        <a:bodyPr/>
        <a:lstStyle/>
        <a:p>
          <a:pPr algn="ctr"/>
          <a:r>
            <a:rPr lang="en-US" dirty="0" smtClean="0"/>
            <a:t>Indicating through character or plot development an intention or attitude opposite to that which is actually stated</a:t>
          </a:r>
          <a:endParaRPr lang="en-US" dirty="0"/>
        </a:p>
      </dgm:t>
    </dgm:pt>
    <dgm:pt modelId="{765EC3AF-1594-41D7-9F61-A99FAAC7B6D7}" type="parTrans" cxnId="{25F4753D-A45B-4CBE-B4C1-4D426D5D8384}">
      <dgm:prSet/>
      <dgm:spPr/>
    </dgm:pt>
    <dgm:pt modelId="{7200AE62-D4F1-4695-9959-9D5436711EC5}" type="sibTrans" cxnId="{25F4753D-A45B-4CBE-B4C1-4D426D5D8384}">
      <dgm:prSet/>
      <dgm:spPr/>
    </dgm:pt>
    <dgm:pt modelId="{0F8D838D-9ADB-4B2F-B38D-F1368EFF7C51}" type="pres">
      <dgm:prSet presAssocID="{53AC394E-8257-4F94-AF75-D31D5F0831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BEC0EE-CB23-4765-BD01-F1F3F0109437}" type="pres">
      <dgm:prSet presAssocID="{D282C27C-504E-4CDA-A2E2-0FEACC1C748D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DD96A-0EC7-47C0-85FE-8E899C94EEEA}" type="pres">
      <dgm:prSet presAssocID="{D282C27C-504E-4CDA-A2E2-0FEACC1C748D}" presName="childText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2D4B4-EDCA-4045-9B84-BFE600AB5526}" type="pres">
      <dgm:prSet presAssocID="{D0668881-175D-4069-B38E-90818497F87C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E4605-819C-4196-94A9-55201FD74312}" type="pres">
      <dgm:prSet presAssocID="{D0668881-175D-4069-B38E-90818497F87C}" presName="childText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0CF5B0-CDC0-43A5-AB91-D62D6B1168A7}" type="pres">
      <dgm:prSet presAssocID="{505E979B-FFA9-4878-8B7B-5977E8E28DD3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15865D-BF31-4462-8DB9-DA247C2CA8D2}" type="pres">
      <dgm:prSet presAssocID="{505E979B-FFA9-4878-8B7B-5977E8E28DD3}" presName="childText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CEDB0-FEFC-40FC-BD19-F0B867C33DF4}" type="pres">
      <dgm:prSet presAssocID="{E351DABF-329B-4216-A2AE-4D4AD1BB485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08505-FF6D-48DD-863A-2FC8B313F0E9}" type="pres">
      <dgm:prSet presAssocID="{E351DABF-329B-4216-A2AE-4D4AD1BB4852}" presName="childText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AD391-A015-4E0E-A67D-CA13ABF6F67F}" type="pres">
      <dgm:prSet presAssocID="{D918DECF-59BB-400D-BA0B-480E9FE80B17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C5C09-B07B-4369-98F6-7D2598F18974}" type="pres">
      <dgm:prSet presAssocID="{D918DECF-59BB-400D-BA0B-480E9FE80B17}" presName="childText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C79E5-8D57-4730-8CBF-DFD8B140A563}" type="pres">
      <dgm:prSet presAssocID="{F85DBC73-0C4C-41EF-A38E-EBC5FB068078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0AF6-06E2-4A1B-9ED4-A34409DAB446}" type="pres">
      <dgm:prSet presAssocID="{F85DBC73-0C4C-41EF-A38E-EBC5FB068078}" presName="childText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1ECCA6A-ABCA-4ADB-8949-9EBA5C2F3BA6}" type="presOf" srcId="{53AC394E-8257-4F94-AF75-D31D5F0831D9}" destId="{0F8D838D-9ADB-4B2F-B38D-F1368EFF7C51}" srcOrd="0" destOrd="0" presId="urn:microsoft.com/office/officeart/2005/8/layout/vList2"/>
    <dgm:cxn modelId="{004DB232-DC84-4434-806E-41CE054F9D64}" srcId="{53AC394E-8257-4F94-AF75-D31D5F0831D9}" destId="{E351DABF-329B-4216-A2AE-4D4AD1BB4852}" srcOrd="3" destOrd="0" parTransId="{FD88E574-DDCD-47E9-B001-FFC86B5AB4F6}" sibTransId="{8741FFE9-B77A-4A01-A696-413C90609175}"/>
    <dgm:cxn modelId="{CA8C78E1-B663-4868-888F-698633C6811C}" type="presOf" srcId="{757F6086-3E26-4E12-81F1-F395E26AC44E}" destId="{3C6E4605-819C-4196-94A9-55201FD74312}" srcOrd="0" destOrd="1" presId="urn:microsoft.com/office/officeart/2005/8/layout/vList2"/>
    <dgm:cxn modelId="{3B0C7970-8C54-439C-BBD2-E86B0715FEFF}" type="presOf" srcId="{06593C3D-AB08-4D75-9BB7-331E72598374}" destId="{3C6E4605-819C-4196-94A9-55201FD74312}" srcOrd="0" destOrd="0" presId="urn:microsoft.com/office/officeart/2005/8/layout/vList2"/>
    <dgm:cxn modelId="{3D7799F2-19E1-44A2-AEA0-D005591F25B3}" srcId="{E351DABF-329B-4216-A2AE-4D4AD1BB4852}" destId="{ACB02EB9-353E-4BE7-BF74-AB59DE24BDDB}" srcOrd="0" destOrd="0" parTransId="{22A37A2B-6171-4830-985F-B45FECC39D84}" sibTransId="{B0C27309-D172-4CE4-BEE5-8FB2182826C1}"/>
    <dgm:cxn modelId="{703FFDD6-962D-4C1C-8BC7-129E3F1F8BD4}" type="presOf" srcId="{1131C873-5265-4133-8763-83BA226EA4A1}" destId="{D5AC5C09-B07B-4369-98F6-7D2598F18974}" srcOrd="0" destOrd="0" presId="urn:microsoft.com/office/officeart/2005/8/layout/vList2"/>
    <dgm:cxn modelId="{1C5036EF-2621-4C7B-8617-D8AAF9BF3536}" type="presOf" srcId="{15A71E46-C6E5-42CB-AB5B-BEDA2A93A76F}" destId="{7215865D-BF31-4462-8DB9-DA247C2CA8D2}" srcOrd="0" destOrd="0" presId="urn:microsoft.com/office/officeart/2005/8/layout/vList2"/>
    <dgm:cxn modelId="{636E5FA8-ECA2-4F05-88FF-6B2054113367}" type="presOf" srcId="{1F2E8A59-3471-489B-88C8-9F30A193D068}" destId="{72800AF6-06E2-4A1B-9ED4-A34409DAB446}" srcOrd="0" destOrd="0" presId="urn:microsoft.com/office/officeart/2005/8/layout/vList2"/>
    <dgm:cxn modelId="{6B0B50A9-745B-4837-8769-95605F4D6C28}" type="presOf" srcId="{D0668881-175D-4069-B38E-90818497F87C}" destId="{E5A2D4B4-EDCA-4045-9B84-BFE600AB5526}" srcOrd="0" destOrd="0" presId="urn:microsoft.com/office/officeart/2005/8/layout/vList2"/>
    <dgm:cxn modelId="{C43C8C4A-FAB2-431C-B1D6-6AEEEC8BB75A}" type="presOf" srcId="{505E979B-FFA9-4878-8B7B-5977E8E28DD3}" destId="{E10CF5B0-CDC0-43A5-AB91-D62D6B1168A7}" srcOrd="0" destOrd="0" presId="urn:microsoft.com/office/officeart/2005/8/layout/vList2"/>
    <dgm:cxn modelId="{F13E73FB-9B9A-4312-9CBB-260DBBFF3071}" srcId="{53AC394E-8257-4F94-AF75-D31D5F0831D9}" destId="{F85DBC73-0C4C-41EF-A38E-EBC5FB068078}" srcOrd="5" destOrd="0" parTransId="{62B2FF72-0C51-4A73-B2BF-0B8F484C0BD0}" sibTransId="{86C2B672-9882-4743-91AB-A0E1934BC068}"/>
    <dgm:cxn modelId="{4A224409-58B9-4A79-81D2-24B6C355C83C}" srcId="{53AC394E-8257-4F94-AF75-D31D5F0831D9}" destId="{505E979B-FFA9-4878-8B7B-5977E8E28DD3}" srcOrd="2" destOrd="0" parTransId="{D0E33085-F017-42B9-9DAC-5486B6EE5E3B}" sibTransId="{25BB8FFC-6ED2-48F1-BDDF-BBED76C0F503}"/>
    <dgm:cxn modelId="{276CD03A-467B-4D2B-AE86-78F62A8955D8}" type="presOf" srcId="{F85DBC73-0C4C-41EF-A38E-EBC5FB068078}" destId="{B8CC79E5-8D57-4730-8CBF-DFD8B140A563}" srcOrd="0" destOrd="0" presId="urn:microsoft.com/office/officeart/2005/8/layout/vList2"/>
    <dgm:cxn modelId="{B6400C54-7807-4774-A105-FD2208AF236E}" srcId="{53AC394E-8257-4F94-AF75-D31D5F0831D9}" destId="{D282C27C-504E-4CDA-A2E2-0FEACC1C748D}" srcOrd="0" destOrd="0" parTransId="{76985DF5-E889-4334-8B1E-78C32A721680}" sibTransId="{6B28F898-28DC-4E66-AFEE-960EB34B173A}"/>
    <dgm:cxn modelId="{E1EF1D98-F9B1-46A9-88D2-E4D870ADBAD2}" type="presOf" srcId="{ACB02EB9-353E-4BE7-BF74-AB59DE24BDDB}" destId="{E6608505-FF6D-48DD-863A-2FC8B313F0E9}" srcOrd="0" destOrd="0" presId="urn:microsoft.com/office/officeart/2005/8/layout/vList2"/>
    <dgm:cxn modelId="{0032F4E4-6235-4DA4-90C2-E123B82DF43E}" srcId="{D282C27C-504E-4CDA-A2E2-0FEACC1C748D}" destId="{E0AD3F4B-985A-4341-A6F0-B7B8A0CC3411}" srcOrd="0" destOrd="0" parTransId="{BD42F51C-C1AF-4D7E-B6A6-F8AAA6BD3EE6}" sibTransId="{6D8D8716-F007-4893-86F5-C679461C7024}"/>
    <dgm:cxn modelId="{E16F4510-7F0E-41CA-833A-127867DE6390}" srcId="{D0668881-175D-4069-B38E-90818497F87C}" destId="{06593C3D-AB08-4D75-9BB7-331E72598374}" srcOrd="0" destOrd="0" parTransId="{FFC6DB86-47DB-4A32-AB79-5D1624D26914}" sibTransId="{13126065-048E-4EE1-B3EA-44F1CF11ECC5}"/>
    <dgm:cxn modelId="{07DAB708-BDC1-4C58-8A84-A75ACDCAC301}" srcId="{505E979B-FFA9-4878-8B7B-5977E8E28DD3}" destId="{15A71E46-C6E5-42CB-AB5B-BEDA2A93A76F}" srcOrd="0" destOrd="0" parTransId="{F989A62C-80F3-47C7-9306-1AA98C708AA9}" sibTransId="{D47D0918-36B8-41A5-9526-4AEED51A2DED}"/>
    <dgm:cxn modelId="{A1D27266-5187-46EE-BCDF-44573D88EF3E}" type="presOf" srcId="{D918DECF-59BB-400D-BA0B-480E9FE80B17}" destId="{7C2AD391-A015-4E0E-A67D-CA13ABF6F67F}" srcOrd="0" destOrd="0" presId="urn:microsoft.com/office/officeart/2005/8/layout/vList2"/>
    <dgm:cxn modelId="{61085C63-6746-4B2D-BBC1-D535DB22D430}" type="presOf" srcId="{E0AD3F4B-985A-4341-A6F0-B7B8A0CC3411}" destId="{88DDD96A-0EC7-47C0-85FE-8E899C94EEEA}" srcOrd="0" destOrd="0" presId="urn:microsoft.com/office/officeart/2005/8/layout/vList2"/>
    <dgm:cxn modelId="{3E433DD3-D319-4053-9F05-6475B029691C}" type="presOf" srcId="{E351DABF-329B-4216-A2AE-4D4AD1BB4852}" destId="{402CEDB0-FEFC-40FC-BD19-F0B867C33DF4}" srcOrd="0" destOrd="0" presId="urn:microsoft.com/office/officeart/2005/8/layout/vList2"/>
    <dgm:cxn modelId="{25F4753D-A45B-4CBE-B4C1-4D426D5D8384}" srcId="{F85DBC73-0C4C-41EF-A38E-EBC5FB068078}" destId="{1F2E8A59-3471-489B-88C8-9F30A193D068}" srcOrd="0" destOrd="0" parTransId="{765EC3AF-1594-41D7-9F61-A99FAAC7B6D7}" sibTransId="{7200AE62-D4F1-4695-9959-9D5436711EC5}"/>
    <dgm:cxn modelId="{63B8BE2A-6E4D-4350-B003-D74DAA74FDAA}" type="presOf" srcId="{D282C27C-504E-4CDA-A2E2-0FEACC1C748D}" destId="{53BEC0EE-CB23-4765-BD01-F1F3F0109437}" srcOrd="0" destOrd="0" presId="urn:microsoft.com/office/officeart/2005/8/layout/vList2"/>
    <dgm:cxn modelId="{546F784C-AB35-4FA2-9EE7-8A90A4DBDC28}" srcId="{53AC394E-8257-4F94-AF75-D31D5F0831D9}" destId="{D918DECF-59BB-400D-BA0B-480E9FE80B17}" srcOrd="4" destOrd="0" parTransId="{28A168F8-0297-4368-B3FC-F7D5570BC09E}" sibTransId="{40CC9886-8259-4AF7-887C-F1D293ED1F37}"/>
    <dgm:cxn modelId="{9B3D0435-1344-40B5-8A18-DC1212AF8D2A}" srcId="{D918DECF-59BB-400D-BA0B-480E9FE80B17}" destId="{1131C873-5265-4133-8763-83BA226EA4A1}" srcOrd="0" destOrd="0" parTransId="{2D877EEC-4146-4814-927C-B4F9129BDFAD}" sibTransId="{37A2EA22-4A51-4C5A-8A95-714925C9012C}"/>
    <dgm:cxn modelId="{8CEBAA2D-3C57-4A05-AE2A-41983642D63D}" srcId="{53AC394E-8257-4F94-AF75-D31D5F0831D9}" destId="{D0668881-175D-4069-B38E-90818497F87C}" srcOrd="1" destOrd="0" parTransId="{A50A8033-3D26-4889-9BB6-F177730F856C}" sibTransId="{B8229DD3-5F36-428D-B0DE-E5473B9873A0}"/>
    <dgm:cxn modelId="{BC09B415-2BE9-4929-A114-0626EC6F5F9B}" srcId="{D0668881-175D-4069-B38E-90818497F87C}" destId="{757F6086-3E26-4E12-81F1-F395E26AC44E}" srcOrd="1" destOrd="0" parTransId="{1A40AA7A-B6C1-406C-97E6-CE38B3B24254}" sibTransId="{CB9A0F82-12D6-4D46-8877-5C8D2AFB5009}"/>
    <dgm:cxn modelId="{056B79AD-2D73-4F2F-9384-E4B1A96C29B8}" type="presParOf" srcId="{0F8D838D-9ADB-4B2F-B38D-F1368EFF7C51}" destId="{53BEC0EE-CB23-4765-BD01-F1F3F0109437}" srcOrd="0" destOrd="0" presId="urn:microsoft.com/office/officeart/2005/8/layout/vList2"/>
    <dgm:cxn modelId="{B2819DF8-4406-435E-A3FF-A5FBF71071F8}" type="presParOf" srcId="{0F8D838D-9ADB-4B2F-B38D-F1368EFF7C51}" destId="{88DDD96A-0EC7-47C0-85FE-8E899C94EEEA}" srcOrd="1" destOrd="0" presId="urn:microsoft.com/office/officeart/2005/8/layout/vList2"/>
    <dgm:cxn modelId="{2F5E6625-1C49-42C9-A1F2-1F7A2BF86BDA}" type="presParOf" srcId="{0F8D838D-9ADB-4B2F-B38D-F1368EFF7C51}" destId="{E5A2D4B4-EDCA-4045-9B84-BFE600AB5526}" srcOrd="2" destOrd="0" presId="urn:microsoft.com/office/officeart/2005/8/layout/vList2"/>
    <dgm:cxn modelId="{8B6F6A2B-1FE5-4589-A6C0-1003BC9263EA}" type="presParOf" srcId="{0F8D838D-9ADB-4B2F-B38D-F1368EFF7C51}" destId="{3C6E4605-819C-4196-94A9-55201FD74312}" srcOrd="3" destOrd="0" presId="urn:microsoft.com/office/officeart/2005/8/layout/vList2"/>
    <dgm:cxn modelId="{95F31B73-2471-4246-AA4D-2E2A166A6867}" type="presParOf" srcId="{0F8D838D-9ADB-4B2F-B38D-F1368EFF7C51}" destId="{E10CF5B0-CDC0-43A5-AB91-D62D6B1168A7}" srcOrd="4" destOrd="0" presId="urn:microsoft.com/office/officeart/2005/8/layout/vList2"/>
    <dgm:cxn modelId="{A7194AE4-6DE8-4679-B503-B04FAC1ECC57}" type="presParOf" srcId="{0F8D838D-9ADB-4B2F-B38D-F1368EFF7C51}" destId="{7215865D-BF31-4462-8DB9-DA247C2CA8D2}" srcOrd="5" destOrd="0" presId="urn:microsoft.com/office/officeart/2005/8/layout/vList2"/>
    <dgm:cxn modelId="{0B02F6C5-9526-4E60-A81C-7A9068C270FE}" type="presParOf" srcId="{0F8D838D-9ADB-4B2F-B38D-F1368EFF7C51}" destId="{402CEDB0-FEFC-40FC-BD19-F0B867C33DF4}" srcOrd="6" destOrd="0" presId="urn:microsoft.com/office/officeart/2005/8/layout/vList2"/>
    <dgm:cxn modelId="{B78A846A-60C4-4722-BFBA-93B22DCE3712}" type="presParOf" srcId="{0F8D838D-9ADB-4B2F-B38D-F1368EFF7C51}" destId="{E6608505-FF6D-48DD-863A-2FC8B313F0E9}" srcOrd="7" destOrd="0" presId="urn:microsoft.com/office/officeart/2005/8/layout/vList2"/>
    <dgm:cxn modelId="{54537730-F7DE-4959-9C66-50E6983FE242}" type="presParOf" srcId="{0F8D838D-9ADB-4B2F-B38D-F1368EFF7C51}" destId="{7C2AD391-A015-4E0E-A67D-CA13ABF6F67F}" srcOrd="8" destOrd="0" presId="urn:microsoft.com/office/officeart/2005/8/layout/vList2"/>
    <dgm:cxn modelId="{1504BB12-14CB-4741-86BC-6FE3247D0421}" type="presParOf" srcId="{0F8D838D-9ADB-4B2F-B38D-F1368EFF7C51}" destId="{D5AC5C09-B07B-4369-98F6-7D2598F18974}" srcOrd="9" destOrd="0" presId="urn:microsoft.com/office/officeart/2005/8/layout/vList2"/>
    <dgm:cxn modelId="{E837DFAD-102B-4A9D-B7D0-366555BCF3E4}" type="presParOf" srcId="{0F8D838D-9ADB-4B2F-B38D-F1368EFF7C51}" destId="{B8CC79E5-8D57-4730-8CBF-DFD8B140A563}" srcOrd="10" destOrd="0" presId="urn:microsoft.com/office/officeart/2005/8/layout/vList2"/>
    <dgm:cxn modelId="{BE812B73-8A6E-41D4-82F3-F15FC1BC28D3}" type="presParOf" srcId="{0F8D838D-9ADB-4B2F-B38D-F1368EFF7C51}" destId="{72800AF6-06E2-4A1B-9ED4-A34409DAB446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AC394E-8257-4F94-AF75-D31D5F0831D9}" type="doc">
      <dgm:prSet loTypeId="urn:microsoft.com/office/officeart/2005/8/layout/vList2" loCatId="list" qsTypeId="urn:microsoft.com/office/officeart/2005/8/quickstyle/3d2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D282C27C-504E-4CDA-A2E2-0FEACC1C748D}">
      <dgm:prSet phldrT="[Text]"/>
      <dgm:spPr/>
      <dgm:t>
        <a:bodyPr/>
        <a:lstStyle/>
        <a:p>
          <a:pPr algn="ctr"/>
          <a:r>
            <a:rPr lang="en-US" dirty="0" smtClean="0"/>
            <a:t>Imagery</a:t>
          </a:r>
          <a:endParaRPr lang="en-US" dirty="0"/>
        </a:p>
      </dgm:t>
    </dgm:pt>
    <dgm:pt modelId="{76985DF5-E889-4334-8B1E-78C32A721680}" type="parTrans" cxnId="{B6400C54-7807-4774-A105-FD2208AF236E}">
      <dgm:prSet/>
      <dgm:spPr/>
      <dgm:t>
        <a:bodyPr/>
        <a:lstStyle/>
        <a:p>
          <a:pPr algn="ctr"/>
          <a:endParaRPr lang="en-US"/>
        </a:p>
      </dgm:t>
    </dgm:pt>
    <dgm:pt modelId="{6B28F898-28DC-4E66-AFEE-960EB34B173A}" type="sibTrans" cxnId="{B6400C54-7807-4774-A105-FD2208AF236E}">
      <dgm:prSet/>
      <dgm:spPr/>
      <dgm:t>
        <a:bodyPr/>
        <a:lstStyle/>
        <a:p>
          <a:pPr algn="ctr"/>
          <a:endParaRPr lang="en-US"/>
        </a:p>
      </dgm:t>
    </dgm:pt>
    <dgm:pt modelId="{D0668881-175D-4069-B38E-90818497F87C}">
      <dgm:prSet phldrT="[Text]"/>
      <dgm:spPr/>
      <dgm:t>
        <a:bodyPr/>
        <a:lstStyle/>
        <a:p>
          <a:pPr algn="ctr"/>
          <a:r>
            <a:rPr lang="en-US" dirty="0" smtClean="0"/>
            <a:t>Foreshadowing</a:t>
          </a:r>
          <a:endParaRPr lang="en-US" dirty="0"/>
        </a:p>
      </dgm:t>
    </dgm:pt>
    <dgm:pt modelId="{A50A8033-3D26-4889-9BB6-F177730F856C}" type="parTrans" cxnId="{8CEBAA2D-3C57-4A05-AE2A-41983642D63D}">
      <dgm:prSet/>
      <dgm:spPr/>
      <dgm:t>
        <a:bodyPr/>
        <a:lstStyle/>
        <a:p>
          <a:pPr algn="ctr"/>
          <a:endParaRPr lang="en-US"/>
        </a:p>
      </dgm:t>
    </dgm:pt>
    <dgm:pt modelId="{B8229DD3-5F36-428D-B0DE-E5473B9873A0}" type="sibTrans" cxnId="{8CEBAA2D-3C57-4A05-AE2A-41983642D63D}">
      <dgm:prSet/>
      <dgm:spPr/>
      <dgm:t>
        <a:bodyPr/>
        <a:lstStyle/>
        <a:p>
          <a:pPr algn="ctr"/>
          <a:endParaRPr lang="en-US"/>
        </a:p>
      </dgm:t>
    </dgm:pt>
    <dgm:pt modelId="{06593C3D-AB08-4D75-9BB7-331E72598374}">
      <dgm:prSet phldrT="[Text]"/>
      <dgm:spPr/>
      <dgm:t>
        <a:bodyPr/>
        <a:lstStyle/>
        <a:p>
          <a:pPr algn="ctr"/>
          <a:r>
            <a:rPr lang="en-US" dirty="0" smtClean="0"/>
            <a:t>Hints of future events in a piece of literature </a:t>
          </a:r>
          <a:endParaRPr lang="en-US" dirty="0"/>
        </a:p>
      </dgm:t>
    </dgm:pt>
    <dgm:pt modelId="{FFC6DB86-47DB-4A32-AB79-5D1624D26914}" type="parTrans" cxnId="{E16F4510-7F0E-41CA-833A-127867DE6390}">
      <dgm:prSet/>
      <dgm:spPr/>
      <dgm:t>
        <a:bodyPr/>
        <a:lstStyle/>
        <a:p>
          <a:pPr algn="ctr"/>
          <a:endParaRPr lang="en-US"/>
        </a:p>
      </dgm:t>
    </dgm:pt>
    <dgm:pt modelId="{13126065-048E-4EE1-B3EA-44F1CF11ECC5}" type="sibTrans" cxnId="{E16F4510-7F0E-41CA-833A-127867DE6390}">
      <dgm:prSet/>
      <dgm:spPr/>
      <dgm:t>
        <a:bodyPr/>
        <a:lstStyle/>
        <a:p>
          <a:pPr algn="ctr"/>
          <a:endParaRPr lang="en-US"/>
        </a:p>
      </dgm:t>
    </dgm:pt>
    <dgm:pt modelId="{D918DECF-59BB-400D-BA0B-480E9FE80B17}">
      <dgm:prSet phldrT="[Text]"/>
      <dgm:spPr/>
      <dgm:t>
        <a:bodyPr/>
        <a:lstStyle/>
        <a:p>
          <a:pPr algn="ctr"/>
          <a:r>
            <a:rPr lang="en-US" dirty="0" smtClean="0"/>
            <a:t>Flashback</a:t>
          </a:r>
          <a:endParaRPr lang="en-US" dirty="0"/>
        </a:p>
      </dgm:t>
    </dgm:pt>
    <dgm:pt modelId="{28A168F8-0297-4368-B3FC-F7D5570BC09E}" type="parTrans" cxnId="{546F784C-AB35-4FA2-9EE7-8A90A4DBDC28}">
      <dgm:prSet/>
      <dgm:spPr/>
      <dgm:t>
        <a:bodyPr/>
        <a:lstStyle/>
        <a:p>
          <a:pPr algn="ctr"/>
          <a:endParaRPr lang="en-US"/>
        </a:p>
      </dgm:t>
    </dgm:pt>
    <dgm:pt modelId="{40CC9886-8259-4AF7-887C-F1D293ED1F37}" type="sibTrans" cxnId="{546F784C-AB35-4FA2-9EE7-8A90A4DBDC28}">
      <dgm:prSet/>
      <dgm:spPr/>
      <dgm:t>
        <a:bodyPr/>
        <a:lstStyle/>
        <a:p>
          <a:pPr algn="ctr"/>
          <a:endParaRPr lang="en-US"/>
        </a:p>
      </dgm:t>
    </dgm:pt>
    <dgm:pt modelId="{1131C873-5265-4133-8763-83BA226EA4A1}">
      <dgm:prSet phldrT="[Text]"/>
      <dgm:spPr/>
      <dgm:t>
        <a:bodyPr/>
        <a:lstStyle/>
        <a:p>
          <a:pPr algn="ctr"/>
          <a:r>
            <a:rPr lang="en-US" dirty="0" smtClean="0"/>
            <a:t>Writers’ technique in which the author interrupts the plot of the story to recreate an incident of an earlier time (goes back in time; like giving the reader a memory).</a:t>
          </a:r>
          <a:endParaRPr lang="en-US" dirty="0"/>
        </a:p>
      </dgm:t>
    </dgm:pt>
    <dgm:pt modelId="{2D877EEC-4146-4814-927C-B4F9129BDFAD}" type="parTrans" cxnId="{9B3D0435-1344-40B5-8A18-DC1212AF8D2A}">
      <dgm:prSet/>
      <dgm:spPr/>
      <dgm:t>
        <a:bodyPr/>
        <a:lstStyle/>
        <a:p>
          <a:pPr algn="ctr"/>
          <a:endParaRPr lang="en-US"/>
        </a:p>
      </dgm:t>
    </dgm:pt>
    <dgm:pt modelId="{37A2EA22-4A51-4C5A-8A95-714925C9012C}" type="sibTrans" cxnId="{9B3D0435-1344-40B5-8A18-DC1212AF8D2A}">
      <dgm:prSet/>
      <dgm:spPr/>
      <dgm:t>
        <a:bodyPr/>
        <a:lstStyle/>
        <a:p>
          <a:pPr algn="ctr"/>
          <a:endParaRPr lang="en-US"/>
        </a:p>
      </dgm:t>
    </dgm:pt>
    <dgm:pt modelId="{F85DBC73-0C4C-41EF-A38E-EBC5FB068078}">
      <dgm:prSet phldrT="[Text]"/>
      <dgm:spPr/>
      <dgm:t>
        <a:bodyPr/>
        <a:lstStyle/>
        <a:p>
          <a:pPr algn="ctr"/>
          <a:r>
            <a:rPr lang="en-US" dirty="0" smtClean="0"/>
            <a:t>In Media res</a:t>
          </a:r>
          <a:endParaRPr lang="en-US" dirty="0"/>
        </a:p>
      </dgm:t>
    </dgm:pt>
    <dgm:pt modelId="{62B2FF72-0C51-4A73-B2BF-0B8F484C0BD0}" type="parTrans" cxnId="{F13E73FB-9B9A-4312-9CBB-260DBBFF3071}">
      <dgm:prSet/>
      <dgm:spPr/>
      <dgm:t>
        <a:bodyPr/>
        <a:lstStyle/>
        <a:p>
          <a:pPr algn="ctr"/>
          <a:endParaRPr lang="en-US"/>
        </a:p>
      </dgm:t>
    </dgm:pt>
    <dgm:pt modelId="{86C2B672-9882-4743-91AB-A0E1934BC068}" type="sibTrans" cxnId="{F13E73FB-9B9A-4312-9CBB-260DBBFF3071}">
      <dgm:prSet/>
      <dgm:spPr/>
      <dgm:t>
        <a:bodyPr/>
        <a:lstStyle/>
        <a:p>
          <a:pPr algn="ctr"/>
          <a:endParaRPr lang="en-US"/>
        </a:p>
      </dgm:t>
    </dgm:pt>
    <dgm:pt modelId="{60958F3C-B9B9-490D-B49A-15A813C11C4A}">
      <dgm:prSet phldrT="[Text]"/>
      <dgm:spPr/>
      <dgm:t>
        <a:bodyPr/>
        <a:lstStyle/>
        <a:p>
          <a:pPr algn="ctr"/>
          <a:r>
            <a:rPr lang="en-US" dirty="0" smtClean="0"/>
            <a:t>The classical tradition of opening an </a:t>
          </a:r>
          <a:r>
            <a:rPr lang="en-US" b="1" dirty="0" smtClean="0"/>
            <a:t>epic </a:t>
          </a:r>
          <a:r>
            <a:rPr lang="en-US" dirty="0" smtClean="0"/>
            <a:t>not in the chronological point at which the sequence of events would start, but rather at the midway point of the story. </a:t>
          </a:r>
          <a:endParaRPr lang="en-US" dirty="0"/>
        </a:p>
      </dgm:t>
    </dgm:pt>
    <dgm:pt modelId="{5AEC2496-C8CA-4EA0-BED4-FBFF3D16AD61}" type="parTrans" cxnId="{B915EA82-781E-4325-AB38-A202C7E7E90A}">
      <dgm:prSet/>
      <dgm:spPr/>
      <dgm:t>
        <a:bodyPr/>
        <a:lstStyle/>
        <a:p>
          <a:pPr algn="ctr"/>
          <a:endParaRPr lang="en-US"/>
        </a:p>
      </dgm:t>
    </dgm:pt>
    <dgm:pt modelId="{3C034694-EB67-481A-B5B1-41E982477E54}" type="sibTrans" cxnId="{B915EA82-781E-4325-AB38-A202C7E7E90A}">
      <dgm:prSet/>
      <dgm:spPr/>
      <dgm:t>
        <a:bodyPr/>
        <a:lstStyle/>
        <a:p>
          <a:pPr algn="ctr"/>
          <a:endParaRPr lang="en-US"/>
        </a:p>
      </dgm:t>
    </dgm:pt>
    <dgm:pt modelId="{E0AD3F4B-985A-4341-A6F0-B7B8A0CC3411}">
      <dgm:prSet phldrT="[Text]"/>
      <dgm:spPr/>
      <dgm:t>
        <a:bodyPr/>
        <a:lstStyle/>
        <a:p>
          <a:pPr algn="ctr"/>
          <a:r>
            <a:rPr lang="en-US" dirty="0" smtClean="0"/>
            <a:t>The "mental pictures" that readers experience with a passage of literature</a:t>
          </a:r>
          <a:endParaRPr lang="en-US" dirty="0"/>
        </a:p>
      </dgm:t>
    </dgm:pt>
    <dgm:pt modelId="{6D8D8716-F007-4893-86F5-C679461C7024}" type="sibTrans" cxnId="{0032F4E4-6235-4DA4-90C2-E123B82DF43E}">
      <dgm:prSet/>
      <dgm:spPr/>
      <dgm:t>
        <a:bodyPr/>
        <a:lstStyle/>
        <a:p>
          <a:pPr algn="ctr"/>
          <a:endParaRPr lang="en-US"/>
        </a:p>
      </dgm:t>
    </dgm:pt>
    <dgm:pt modelId="{BD42F51C-C1AF-4D7E-B6A6-F8AAA6BD3EE6}" type="parTrans" cxnId="{0032F4E4-6235-4DA4-90C2-E123B82DF43E}">
      <dgm:prSet/>
      <dgm:spPr/>
      <dgm:t>
        <a:bodyPr/>
        <a:lstStyle/>
        <a:p>
          <a:pPr algn="ctr"/>
          <a:endParaRPr lang="en-US"/>
        </a:p>
      </dgm:t>
    </dgm:pt>
    <dgm:pt modelId="{B87323A5-4051-44E3-B3BE-6953F5AA951F}">
      <dgm:prSet phldrT="[Text]"/>
      <dgm:spPr/>
      <dgm:t>
        <a:bodyPr/>
        <a:lstStyle/>
        <a:p>
          <a:pPr algn="ctr"/>
          <a:r>
            <a:rPr lang="en-US" dirty="0" smtClean="0"/>
            <a:t>Often appeals to senses</a:t>
          </a:r>
          <a:endParaRPr lang="en-US" dirty="0"/>
        </a:p>
      </dgm:t>
    </dgm:pt>
    <dgm:pt modelId="{0DF2EA7F-0D7D-4956-9A2B-30DE867E49D5}" type="parTrans" cxnId="{153AED4A-25D9-4082-ABAC-2DEDA03A1E7B}">
      <dgm:prSet/>
      <dgm:spPr/>
      <dgm:t>
        <a:bodyPr/>
        <a:lstStyle/>
        <a:p>
          <a:endParaRPr lang="en-US"/>
        </a:p>
      </dgm:t>
    </dgm:pt>
    <dgm:pt modelId="{3C38A20A-04F0-4F77-B022-963F18AA7B1C}" type="sibTrans" cxnId="{153AED4A-25D9-4082-ABAC-2DEDA03A1E7B}">
      <dgm:prSet/>
      <dgm:spPr/>
      <dgm:t>
        <a:bodyPr/>
        <a:lstStyle/>
        <a:p>
          <a:endParaRPr lang="en-US"/>
        </a:p>
      </dgm:t>
    </dgm:pt>
    <dgm:pt modelId="{0F8D838D-9ADB-4B2F-B38D-F1368EFF7C51}" type="pres">
      <dgm:prSet presAssocID="{53AC394E-8257-4F94-AF75-D31D5F0831D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BEC0EE-CB23-4765-BD01-F1F3F0109437}" type="pres">
      <dgm:prSet presAssocID="{D282C27C-504E-4CDA-A2E2-0FEACC1C748D}" presName="parentText" presStyleLbl="node1" presStyleIdx="0" presStyleCnt="4" custLinFactNeighborY="824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DDD96A-0EC7-47C0-85FE-8E899C94EEEA}" type="pres">
      <dgm:prSet presAssocID="{D282C27C-504E-4CDA-A2E2-0FEACC1C748D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A2D4B4-EDCA-4045-9B84-BFE600AB5526}" type="pres">
      <dgm:prSet presAssocID="{D0668881-175D-4069-B38E-90818497F87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E4605-819C-4196-94A9-55201FD74312}" type="pres">
      <dgm:prSet presAssocID="{D0668881-175D-4069-B38E-90818497F87C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2AD391-A015-4E0E-A67D-CA13ABF6F67F}" type="pres">
      <dgm:prSet presAssocID="{D918DECF-59BB-400D-BA0B-480E9FE80B1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C5C09-B07B-4369-98F6-7D2598F18974}" type="pres">
      <dgm:prSet presAssocID="{D918DECF-59BB-400D-BA0B-480E9FE80B17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CC79E5-8D57-4730-8CBF-DFD8B140A563}" type="pres">
      <dgm:prSet presAssocID="{F85DBC73-0C4C-41EF-A38E-EBC5FB06807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00AF6-06E2-4A1B-9ED4-A34409DAB446}" type="pres">
      <dgm:prSet presAssocID="{F85DBC73-0C4C-41EF-A38E-EBC5FB068078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400C54-7807-4774-A105-FD2208AF236E}" srcId="{53AC394E-8257-4F94-AF75-D31D5F0831D9}" destId="{D282C27C-504E-4CDA-A2E2-0FEACC1C748D}" srcOrd="0" destOrd="0" parTransId="{76985DF5-E889-4334-8B1E-78C32A721680}" sibTransId="{6B28F898-28DC-4E66-AFEE-960EB34B173A}"/>
    <dgm:cxn modelId="{F13E73FB-9B9A-4312-9CBB-260DBBFF3071}" srcId="{53AC394E-8257-4F94-AF75-D31D5F0831D9}" destId="{F85DBC73-0C4C-41EF-A38E-EBC5FB068078}" srcOrd="3" destOrd="0" parTransId="{62B2FF72-0C51-4A73-B2BF-0B8F484C0BD0}" sibTransId="{86C2B672-9882-4743-91AB-A0E1934BC068}"/>
    <dgm:cxn modelId="{B915EA82-781E-4325-AB38-A202C7E7E90A}" srcId="{F85DBC73-0C4C-41EF-A38E-EBC5FB068078}" destId="{60958F3C-B9B9-490D-B49A-15A813C11C4A}" srcOrd="0" destOrd="0" parTransId="{5AEC2496-C8CA-4EA0-BED4-FBFF3D16AD61}" sibTransId="{3C034694-EB67-481A-B5B1-41E982477E54}"/>
    <dgm:cxn modelId="{F1DC4B8B-E229-4E0E-9151-19FF5A39A69F}" type="presOf" srcId="{E0AD3F4B-985A-4341-A6F0-B7B8A0CC3411}" destId="{88DDD96A-0EC7-47C0-85FE-8E899C94EEEA}" srcOrd="0" destOrd="0" presId="urn:microsoft.com/office/officeart/2005/8/layout/vList2"/>
    <dgm:cxn modelId="{0032F4E4-6235-4DA4-90C2-E123B82DF43E}" srcId="{D282C27C-504E-4CDA-A2E2-0FEACC1C748D}" destId="{E0AD3F4B-985A-4341-A6F0-B7B8A0CC3411}" srcOrd="0" destOrd="0" parTransId="{BD42F51C-C1AF-4D7E-B6A6-F8AAA6BD3EE6}" sibTransId="{6D8D8716-F007-4893-86F5-C679461C7024}"/>
    <dgm:cxn modelId="{B9DAA981-408A-44B7-BAFA-58F35D857E48}" type="presOf" srcId="{1131C873-5265-4133-8763-83BA226EA4A1}" destId="{D5AC5C09-B07B-4369-98F6-7D2598F18974}" srcOrd="0" destOrd="0" presId="urn:microsoft.com/office/officeart/2005/8/layout/vList2"/>
    <dgm:cxn modelId="{546F784C-AB35-4FA2-9EE7-8A90A4DBDC28}" srcId="{53AC394E-8257-4F94-AF75-D31D5F0831D9}" destId="{D918DECF-59BB-400D-BA0B-480E9FE80B17}" srcOrd="2" destOrd="0" parTransId="{28A168F8-0297-4368-B3FC-F7D5570BC09E}" sibTransId="{40CC9886-8259-4AF7-887C-F1D293ED1F37}"/>
    <dgm:cxn modelId="{676F8CDE-0FD5-429F-8CF0-E494757ED22C}" type="presOf" srcId="{B87323A5-4051-44E3-B3BE-6953F5AA951F}" destId="{88DDD96A-0EC7-47C0-85FE-8E899C94EEEA}" srcOrd="0" destOrd="1" presId="urn:microsoft.com/office/officeart/2005/8/layout/vList2"/>
    <dgm:cxn modelId="{9D44228D-6C39-4182-B7F3-F28CFEF5C6D1}" type="presOf" srcId="{D918DECF-59BB-400D-BA0B-480E9FE80B17}" destId="{7C2AD391-A015-4E0E-A67D-CA13ABF6F67F}" srcOrd="0" destOrd="0" presId="urn:microsoft.com/office/officeart/2005/8/layout/vList2"/>
    <dgm:cxn modelId="{E340DE88-6E62-49DD-87DD-7F89D9A3F25C}" type="presOf" srcId="{F85DBC73-0C4C-41EF-A38E-EBC5FB068078}" destId="{B8CC79E5-8D57-4730-8CBF-DFD8B140A563}" srcOrd="0" destOrd="0" presId="urn:microsoft.com/office/officeart/2005/8/layout/vList2"/>
    <dgm:cxn modelId="{E16F4510-7F0E-41CA-833A-127867DE6390}" srcId="{D0668881-175D-4069-B38E-90818497F87C}" destId="{06593C3D-AB08-4D75-9BB7-331E72598374}" srcOrd="0" destOrd="0" parTransId="{FFC6DB86-47DB-4A32-AB79-5D1624D26914}" sibTransId="{13126065-048E-4EE1-B3EA-44F1CF11ECC5}"/>
    <dgm:cxn modelId="{8CEBAA2D-3C57-4A05-AE2A-41983642D63D}" srcId="{53AC394E-8257-4F94-AF75-D31D5F0831D9}" destId="{D0668881-175D-4069-B38E-90818497F87C}" srcOrd="1" destOrd="0" parTransId="{A50A8033-3D26-4889-9BB6-F177730F856C}" sibTransId="{B8229DD3-5F36-428D-B0DE-E5473B9873A0}"/>
    <dgm:cxn modelId="{C57A53FF-069C-4191-8C28-2AE689DC2ACF}" type="presOf" srcId="{06593C3D-AB08-4D75-9BB7-331E72598374}" destId="{3C6E4605-819C-4196-94A9-55201FD74312}" srcOrd="0" destOrd="0" presId="urn:microsoft.com/office/officeart/2005/8/layout/vList2"/>
    <dgm:cxn modelId="{9B3D0435-1344-40B5-8A18-DC1212AF8D2A}" srcId="{D918DECF-59BB-400D-BA0B-480E9FE80B17}" destId="{1131C873-5265-4133-8763-83BA226EA4A1}" srcOrd="0" destOrd="0" parTransId="{2D877EEC-4146-4814-927C-B4F9129BDFAD}" sibTransId="{37A2EA22-4A51-4C5A-8A95-714925C9012C}"/>
    <dgm:cxn modelId="{3A777C55-1B0A-4FAC-B0DB-2FB7ECC771F8}" type="presOf" srcId="{53AC394E-8257-4F94-AF75-D31D5F0831D9}" destId="{0F8D838D-9ADB-4B2F-B38D-F1368EFF7C51}" srcOrd="0" destOrd="0" presId="urn:microsoft.com/office/officeart/2005/8/layout/vList2"/>
    <dgm:cxn modelId="{D57925CF-2D5E-47FA-BA0F-FD4CCE4F0F3F}" type="presOf" srcId="{D0668881-175D-4069-B38E-90818497F87C}" destId="{E5A2D4B4-EDCA-4045-9B84-BFE600AB5526}" srcOrd="0" destOrd="0" presId="urn:microsoft.com/office/officeart/2005/8/layout/vList2"/>
    <dgm:cxn modelId="{12F7BEE2-4494-4E53-B913-E1BFF84EC185}" type="presOf" srcId="{D282C27C-504E-4CDA-A2E2-0FEACC1C748D}" destId="{53BEC0EE-CB23-4765-BD01-F1F3F0109437}" srcOrd="0" destOrd="0" presId="urn:microsoft.com/office/officeart/2005/8/layout/vList2"/>
    <dgm:cxn modelId="{A7C8654C-371F-44F4-824D-2FC75668470B}" type="presOf" srcId="{60958F3C-B9B9-490D-B49A-15A813C11C4A}" destId="{72800AF6-06E2-4A1B-9ED4-A34409DAB446}" srcOrd="0" destOrd="0" presId="urn:microsoft.com/office/officeart/2005/8/layout/vList2"/>
    <dgm:cxn modelId="{153AED4A-25D9-4082-ABAC-2DEDA03A1E7B}" srcId="{D282C27C-504E-4CDA-A2E2-0FEACC1C748D}" destId="{B87323A5-4051-44E3-B3BE-6953F5AA951F}" srcOrd="1" destOrd="0" parTransId="{0DF2EA7F-0D7D-4956-9A2B-30DE867E49D5}" sibTransId="{3C38A20A-04F0-4F77-B022-963F18AA7B1C}"/>
    <dgm:cxn modelId="{70E4F726-D234-4E65-B95E-03F468341924}" type="presParOf" srcId="{0F8D838D-9ADB-4B2F-B38D-F1368EFF7C51}" destId="{53BEC0EE-CB23-4765-BD01-F1F3F0109437}" srcOrd="0" destOrd="0" presId="urn:microsoft.com/office/officeart/2005/8/layout/vList2"/>
    <dgm:cxn modelId="{3F54B4C5-C023-4293-A611-E150D99000FB}" type="presParOf" srcId="{0F8D838D-9ADB-4B2F-B38D-F1368EFF7C51}" destId="{88DDD96A-0EC7-47C0-85FE-8E899C94EEEA}" srcOrd="1" destOrd="0" presId="urn:microsoft.com/office/officeart/2005/8/layout/vList2"/>
    <dgm:cxn modelId="{81E37924-130F-4E86-8921-1E9F31E79904}" type="presParOf" srcId="{0F8D838D-9ADB-4B2F-B38D-F1368EFF7C51}" destId="{E5A2D4B4-EDCA-4045-9B84-BFE600AB5526}" srcOrd="2" destOrd="0" presId="urn:microsoft.com/office/officeart/2005/8/layout/vList2"/>
    <dgm:cxn modelId="{E9167605-F185-4EF2-9D8C-250D96936FCB}" type="presParOf" srcId="{0F8D838D-9ADB-4B2F-B38D-F1368EFF7C51}" destId="{3C6E4605-819C-4196-94A9-55201FD74312}" srcOrd="3" destOrd="0" presId="urn:microsoft.com/office/officeart/2005/8/layout/vList2"/>
    <dgm:cxn modelId="{7C9592DE-7857-47B4-AFF6-28BDB1FE2396}" type="presParOf" srcId="{0F8D838D-9ADB-4B2F-B38D-F1368EFF7C51}" destId="{7C2AD391-A015-4E0E-A67D-CA13ABF6F67F}" srcOrd="4" destOrd="0" presId="urn:microsoft.com/office/officeart/2005/8/layout/vList2"/>
    <dgm:cxn modelId="{184B550E-3D45-4A73-884E-AA15EFE1D64A}" type="presParOf" srcId="{0F8D838D-9ADB-4B2F-B38D-F1368EFF7C51}" destId="{D5AC5C09-B07B-4369-98F6-7D2598F18974}" srcOrd="5" destOrd="0" presId="urn:microsoft.com/office/officeart/2005/8/layout/vList2"/>
    <dgm:cxn modelId="{5048A00E-6185-4014-8295-A5F614CC9D87}" type="presParOf" srcId="{0F8D838D-9ADB-4B2F-B38D-F1368EFF7C51}" destId="{B8CC79E5-8D57-4730-8CBF-DFD8B140A563}" srcOrd="6" destOrd="0" presId="urn:microsoft.com/office/officeart/2005/8/layout/vList2"/>
    <dgm:cxn modelId="{4A296039-3680-4CB0-9A4D-B54341DA7E5E}" type="presParOf" srcId="{0F8D838D-9ADB-4B2F-B38D-F1368EFF7C51}" destId="{72800AF6-06E2-4A1B-9ED4-A34409DAB44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EC0EE-CB23-4765-BD01-F1F3F0109437}">
      <dsp:nvSpPr>
        <dsp:cNvPr id="0" name=""/>
        <dsp:cNvSpPr/>
      </dsp:nvSpPr>
      <dsp:spPr>
        <a:xfrm>
          <a:off x="0" y="133473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The Epic</a:t>
          </a:r>
          <a:endParaRPr lang="en-US" sz="1900" kern="1200" dirty="0"/>
        </a:p>
      </dsp:txBody>
      <dsp:txXfrm>
        <a:off x="22246" y="155719"/>
        <a:ext cx="8870908" cy="411223"/>
      </dsp:txXfrm>
    </dsp:sp>
    <dsp:sp modelId="{88DDD96A-0EC7-47C0-85FE-8E899C94EEEA}">
      <dsp:nvSpPr>
        <dsp:cNvPr id="0" name=""/>
        <dsp:cNvSpPr/>
      </dsp:nvSpPr>
      <dsp:spPr>
        <a:xfrm>
          <a:off x="0" y="589188"/>
          <a:ext cx="89154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Long narrative poem about the deeds of an epic hero</a:t>
          </a:r>
          <a:endParaRPr lang="en-US" sz="1500" kern="1200" dirty="0"/>
        </a:p>
      </dsp:txBody>
      <dsp:txXfrm>
        <a:off x="0" y="589188"/>
        <a:ext cx="8915400" cy="314640"/>
      </dsp:txXfrm>
    </dsp:sp>
    <dsp:sp modelId="{E5A2D4B4-EDCA-4045-9B84-BFE600AB5526}">
      <dsp:nvSpPr>
        <dsp:cNvPr id="0" name=""/>
        <dsp:cNvSpPr/>
      </dsp:nvSpPr>
      <dsp:spPr>
        <a:xfrm>
          <a:off x="0" y="903828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Epic Hero</a:t>
          </a:r>
          <a:endParaRPr lang="en-US" sz="1900" kern="1200" dirty="0"/>
        </a:p>
      </dsp:txBody>
      <dsp:txXfrm>
        <a:off x="22246" y="926074"/>
        <a:ext cx="8870908" cy="411223"/>
      </dsp:txXfrm>
    </dsp:sp>
    <dsp:sp modelId="{3C6E4605-819C-4196-94A9-55201FD74312}">
      <dsp:nvSpPr>
        <dsp:cNvPr id="0" name=""/>
        <dsp:cNvSpPr/>
      </dsp:nvSpPr>
      <dsp:spPr>
        <a:xfrm>
          <a:off x="0" y="1359543"/>
          <a:ext cx="8915400" cy="5211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The central figure of an epic</a:t>
          </a:r>
          <a:endParaRPr lang="en-US" sz="1500" kern="1200" dirty="0"/>
        </a:p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Actions are inspiring or noble</a:t>
          </a:r>
          <a:endParaRPr lang="en-US" sz="1500" kern="1200" dirty="0"/>
        </a:p>
      </dsp:txBody>
      <dsp:txXfrm>
        <a:off x="0" y="1359543"/>
        <a:ext cx="8915400" cy="521122"/>
      </dsp:txXfrm>
    </dsp:sp>
    <dsp:sp modelId="{E10CF5B0-CDC0-43A5-AB91-D62D6B1168A7}">
      <dsp:nvSpPr>
        <dsp:cNvPr id="0" name=""/>
        <dsp:cNvSpPr/>
      </dsp:nvSpPr>
      <dsp:spPr>
        <a:xfrm>
          <a:off x="0" y="1880666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Epic Simile/Homeric Simile</a:t>
          </a:r>
          <a:endParaRPr lang="en-US" sz="1900" kern="1200" dirty="0"/>
        </a:p>
      </dsp:txBody>
      <dsp:txXfrm>
        <a:off x="22246" y="1902912"/>
        <a:ext cx="8870908" cy="411223"/>
      </dsp:txXfrm>
    </dsp:sp>
    <dsp:sp modelId="{7215865D-BF31-4462-8DB9-DA247C2CA8D2}">
      <dsp:nvSpPr>
        <dsp:cNvPr id="0" name=""/>
        <dsp:cNvSpPr/>
      </dsp:nvSpPr>
      <dsp:spPr>
        <a:xfrm>
          <a:off x="0" y="2336381"/>
          <a:ext cx="89154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An ELABORATE comparison of unlike subjects</a:t>
          </a:r>
          <a:endParaRPr lang="en-US" sz="1500" kern="1200" dirty="0"/>
        </a:p>
      </dsp:txBody>
      <dsp:txXfrm>
        <a:off x="0" y="2336381"/>
        <a:ext cx="8915400" cy="314640"/>
      </dsp:txXfrm>
    </dsp:sp>
    <dsp:sp modelId="{402CEDB0-FEFC-40FC-BD19-F0B867C33DF4}">
      <dsp:nvSpPr>
        <dsp:cNvPr id="0" name=""/>
        <dsp:cNvSpPr/>
      </dsp:nvSpPr>
      <dsp:spPr>
        <a:xfrm>
          <a:off x="0" y="2651021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Tragic Flaw</a:t>
          </a:r>
          <a:endParaRPr lang="en-US" sz="1900" kern="1200" dirty="0"/>
        </a:p>
      </dsp:txBody>
      <dsp:txXfrm>
        <a:off x="22246" y="2673267"/>
        <a:ext cx="8870908" cy="411223"/>
      </dsp:txXfrm>
    </dsp:sp>
    <dsp:sp modelId="{E6608505-FF6D-48DD-863A-2FC8B313F0E9}">
      <dsp:nvSpPr>
        <dsp:cNvPr id="0" name=""/>
        <dsp:cNvSpPr/>
      </dsp:nvSpPr>
      <dsp:spPr>
        <a:xfrm>
          <a:off x="0" y="3106736"/>
          <a:ext cx="8915400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A weakness in the hero’s character</a:t>
          </a:r>
          <a:endParaRPr lang="en-US" sz="1500" kern="1200" dirty="0"/>
        </a:p>
      </dsp:txBody>
      <dsp:txXfrm>
        <a:off x="0" y="3106736"/>
        <a:ext cx="8915400" cy="314640"/>
      </dsp:txXfrm>
    </dsp:sp>
    <dsp:sp modelId="{7C2AD391-A015-4E0E-A67D-CA13ABF6F67F}">
      <dsp:nvSpPr>
        <dsp:cNvPr id="0" name=""/>
        <dsp:cNvSpPr/>
      </dsp:nvSpPr>
      <dsp:spPr>
        <a:xfrm>
          <a:off x="0" y="3421376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Symbolism</a:t>
          </a:r>
          <a:endParaRPr lang="en-US" sz="1900" kern="1200" dirty="0"/>
        </a:p>
      </dsp:txBody>
      <dsp:txXfrm>
        <a:off x="22246" y="3443622"/>
        <a:ext cx="8870908" cy="411223"/>
      </dsp:txXfrm>
    </dsp:sp>
    <dsp:sp modelId="{D5AC5C09-B07B-4369-98F6-7D2598F18974}">
      <dsp:nvSpPr>
        <dsp:cNvPr id="0" name=""/>
        <dsp:cNvSpPr/>
      </dsp:nvSpPr>
      <dsp:spPr>
        <a:xfrm>
          <a:off x="0" y="3877091"/>
          <a:ext cx="89154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Frequent use of words, places, characters, or objects that mean something beyond what they are on a literal level</a:t>
          </a:r>
          <a:endParaRPr lang="en-US" sz="1500" kern="1200" dirty="0"/>
        </a:p>
      </dsp:txBody>
      <dsp:txXfrm>
        <a:off x="0" y="3877091"/>
        <a:ext cx="8915400" cy="471960"/>
      </dsp:txXfrm>
    </dsp:sp>
    <dsp:sp modelId="{B8CC79E5-8D57-4730-8CBF-DFD8B140A563}">
      <dsp:nvSpPr>
        <dsp:cNvPr id="0" name=""/>
        <dsp:cNvSpPr/>
      </dsp:nvSpPr>
      <dsp:spPr>
        <a:xfrm>
          <a:off x="0" y="4349051"/>
          <a:ext cx="8915400" cy="45571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Irony</a:t>
          </a:r>
          <a:endParaRPr lang="en-US" sz="1900" kern="1200" dirty="0"/>
        </a:p>
      </dsp:txBody>
      <dsp:txXfrm>
        <a:off x="22246" y="4371297"/>
        <a:ext cx="8870908" cy="411223"/>
      </dsp:txXfrm>
    </dsp:sp>
    <dsp:sp modelId="{72800AF6-06E2-4A1B-9ED4-A34409DAB446}">
      <dsp:nvSpPr>
        <dsp:cNvPr id="0" name=""/>
        <dsp:cNvSpPr/>
      </dsp:nvSpPr>
      <dsp:spPr>
        <a:xfrm>
          <a:off x="0" y="4804766"/>
          <a:ext cx="8915400" cy="471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24130" rIns="135128" bIns="24130" numCol="1" spcCol="1270" anchor="t" anchorCtr="0">
          <a:noAutofit/>
        </a:bodyPr>
        <a:lstStyle/>
        <a:p>
          <a:pPr marL="114300" lvl="1" indent="-114300" algn="ctr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500" kern="1200" dirty="0" smtClean="0"/>
            <a:t>Indicating through character or plot development an intention or attitude opposite to that which is actually stated</a:t>
          </a:r>
          <a:endParaRPr lang="en-US" sz="1500" kern="1200" dirty="0"/>
        </a:p>
      </dsp:txBody>
      <dsp:txXfrm>
        <a:off x="0" y="4804766"/>
        <a:ext cx="8915400" cy="471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EC0EE-CB23-4765-BD01-F1F3F0109437}">
      <dsp:nvSpPr>
        <dsp:cNvPr id="0" name=""/>
        <dsp:cNvSpPr/>
      </dsp:nvSpPr>
      <dsp:spPr>
        <a:xfrm>
          <a:off x="0" y="242766"/>
          <a:ext cx="8915400" cy="599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Imagery</a:t>
          </a:r>
          <a:endParaRPr lang="en-US" sz="2500" kern="1200" dirty="0"/>
        </a:p>
      </dsp:txBody>
      <dsp:txXfrm>
        <a:off x="29271" y="272037"/>
        <a:ext cx="8856858" cy="541083"/>
      </dsp:txXfrm>
    </dsp:sp>
    <dsp:sp modelId="{88DDD96A-0EC7-47C0-85FE-8E899C94EEEA}">
      <dsp:nvSpPr>
        <dsp:cNvPr id="0" name=""/>
        <dsp:cNvSpPr/>
      </dsp:nvSpPr>
      <dsp:spPr>
        <a:xfrm>
          <a:off x="0" y="785850"/>
          <a:ext cx="8915400" cy="685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"mental pictures" that readers experience with a passage of literature</a:t>
          </a:r>
          <a:endParaRPr lang="en-US" sz="2000" kern="1200" dirty="0"/>
        </a:p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Often appeals to senses</a:t>
          </a:r>
          <a:endParaRPr lang="en-US" sz="2000" kern="1200" dirty="0"/>
        </a:p>
      </dsp:txBody>
      <dsp:txXfrm>
        <a:off x="0" y="785850"/>
        <a:ext cx="8915400" cy="685687"/>
      </dsp:txXfrm>
    </dsp:sp>
    <dsp:sp modelId="{E5A2D4B4-EDCA-4045-9B84-BFE600AB5526}">
      <dsp:nvSpPr>
        <dsp:cNvPr id="0" name=""/>
        <dsp:cNvSpPr/>
      </dsp:nvSpPr>
      <dsp:spPr>
        <a:xfrm>
          <a:off x="0" y="1471537"/>
          <a:ext cx="8915400" cy="599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Foreshadowing</a:t>
          </a:r>
          <a:endParaRPr lang="en-US" sz="2500" kern="1200" dirty="0"/>
        </a:p>
      </dsp:txBody>
      <dsp:txXfrm>
        <a:off x="29271" y="1500808"/>
        <a:ext cx="8856858" cy="541083"/>
      </dsp:txXfrm>
    </dsp:sp>
    <dsp:sp modelId="{3C6E4605-819C-4196-94A9-55201FD74312}">
      <dsp:nvSpPr>
        <dsp:cNvPr id="0" name=""/>
        <dsp:cNvSpPr/>
      </dsp:nvSpPr>
      <dsp:spPr>
        <a:xfrm>
          <a:off x="0" y="2071162"/>
          <a:ext cx="891540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Hints of future events in a piece of literature </a:t>
          </a:r>
          <a:endParaRPr lang="en-US" sz="2000" kern="1200" dirty="0"/>
        </a:p>
      </dsp:txBody>
      <dsp:txXfrm>
        <a:off x="0" y="2071162"/>
        <a:ext cx="8915400" cy="414000"/>
      </dsp:txXfrm>
    </dsp:sp>
    <dsp:sp modelId="{7C2AD391-A015-4E0E-A67D-CA13ABF6F67F}">
      <dsp:nvSpPr>
        <dsp:cNvPr id="0" name=""/>
        <dsp:cNvSpPr/>
      </dsp:nvSpPr>
      <dsp:spPr>
        <a:xfrm>
          <a:off x="0" y="2485162"/>
          <a:ext cx="8915400" cy="599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Flashback</a:t>
          </a:r>
          <a:endParaRPr lang="en-US" sz="2500" kern="1200" dirty="0"/>
        </a:p>
      </dsp:txBody>
      <dsp:txXfrm>
        <a:off x="29271" y="2514433"/>
        <a:ext cx="8856858" cy="541083"/>
      </dsp:txXfrm>
    </dsp:sp>
    <dsp:sp modelId="{D5AC5C09-B07B-4369-98F6-7D2598F18974}">
      <dsp:nvSpPr>
        <dsp:cNvPr id="0" name=""/>
        <dsp:cNvSpPr/>
      </dsp:nvSpPr>
      <dsp:spPr>
        <a:xfrm>
          <a:off x="0" y="3084787"/>
          <a:ext cx="8915400" cy="905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Writers’ technique in which the author interrupts the plot of the story to recreate an incident of an earlier time (goes back in time; like giving the reader a memory).</a:t>
          </a:r>
          <a:endParaRPr lang="en-US" sz="2000" kern="1200" dirty="0"/>
        </a:p>
      </dsp:txBody>
      <dsp:txXfrm>
        <a:off x="0" y="3084787"/>
        <a:ext cx="8915400" cy="905625"/>
      </dsp:txXfrm>
    </dsp:sp>
    <dsp:sp modelId="{B8CC79E5-8D57-4730-8CBF-DFD8B140A563}">
      <dsp:nvSpPr>
        <dsp:cNvPr id="0" name=""/>
        <dsp:cNvSpPr/>
      </dsp:nvSpPr>
      <dsp:spPr>
        <a:xfrm>
          <a:off x="0" y="3990412"/>
          <a:ext cx="8915400" cy="599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In Media res</a:t>
          </a:r>
          <a:endParaRPr lang="en-US" sz="2500" kern="1200" dirty="0"/>
        </a:p>
      </dsp:txBody>
      <dsp:txXfrm>
        <a:off x="29271" y="4019683"/>
        <a:ext cx="8856858" cy="541083"/>
      </dsp:txXfrm>
    </dsp:sp>
    <dsp:sp modelId="{72800AF6-06E2-4A1B-9ED4-A34409DAB446}">
      <dsp:nvSpPr>
        <dsp:cNvPr id="0" name=""/>
        <dsp:cNvSpPr/>
      </dsp:nvSpPr>
      <dsp:spPr>
        <a:xfrm>
          <a:off x="0" y="4590037"/>
          <a:ext cx="8915400" cy="6339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064" tIns="31750" rIns="177800" bIns="3175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000" kern="1200" dirty="0" smtClean="0"/>
            <a:t>The classical tradition of opening an </a:t>
          </a:r>
          <a:r>
            <a:rPr lang="en-US" sz="2000" b="1" kern="1200" dirty="0" smtClean="0"/>
            <a:t>epic </a:t>
          </a:r>
          <a:r>
            <a:rPr lang="en-US" sz="2000" kern="1200" dirty="0" smtClean="0"/>
            <a:t>not in the chronological point at which the sequence of events would start, but rather at the midway point of the story. </a:t>
          </a:r>
          <a:endParaRPr lang="en-US" sz="2000" kern="1200" dirty="0"/>
        </a:p>
      </dsp:txBody>
      <dsp:txXfrm>
        <a:off x="0" y="4590037"/>
        <a:ext cx="8915400" cy="633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02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49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4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46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4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7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4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3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BC6B0-2649-4DE9-BBF5-85A75F9629A7}" type="datetimeFigureOut">
              <a:rPr lang="en-US" smtClean="0"/>
              <a:t>8/27/2015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C8423-9C68-41C2-B328-209266CCD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159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Epic Literary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(No Pun Intended)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90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1143000"/>
          </a:xfrm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Epic Literary Terms </a:t>
            </a:r>
            <a:b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(no pun intended)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1447800"/>
          <a:ext cx="8915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167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BEC0EE-CB23-4765-BD01-F1F3F0109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3BEC0EE-CB23-4765-BD01-F1F3F0109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A2D4B4-EDCA-4045-9B84-BFE600AB5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E5A2D4B4-EDCA-4045-9B84-BFE600AB5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0CF5B0-CDC0-43A5-AB91-D62D6B1168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10CF5B0-CDC0-43A5-AB91-D62D6B1168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2CEDB0-FEFC-40FC-BD19-F0B867C33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402CEDB0-FEFC-40FC-BD19-F0B867C33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2AD391-A015-4E0E-A67D-CA13ABF6F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7C2AD391-A015-4E0E-A67D-CA13ABF6F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CC79E5-8D57-4730-8CBF-DFD8B140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B8CC79E5-8D57-4730-8CBF-DFD8B140A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DD96A-0EC7-47C0-85FE-8E899C94E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88DDD96A-0EC7-47C0-85FE-8E899C94E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6E4605-819C-4196-94A9-55201FD74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3C6E4605-819C-4196-94A9-55201FD74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15865D-BF31-4462-8DB9-DA247C2CA8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7215865D-BF31-4462-8DB9-DA247C2CA8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08505-FF6D-48DD-863A-2FC8B313F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graphicEl>
                                              <a:dgm id="{E6608505-FF6D-48DD-863A-2FC8B313F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AC5C09-B07B-4369-98F6-7D2598F18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graphicEl>
                                              <a:dgm id="{D5AC5C09-B07B-4369-98F6-7D2598F189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800AF6-06E2-4A1B-9ED4-A34409DAB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graphicEl>
                                              <a:dgm id="{72800AF6-06E2-4A1B-9ED4-A34409DAB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Epic Literary Terms </a:t>
            </a:r>
            <a:b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</a:b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(no pun intended)</a:t>
            </a:r>
          </a:p>
        </p:txBody>
      </p:sp>
      <p:graphicFrame>
        <p:nvGraphicFramePr>
          <p:cNvPr id="7" name="Diagram 6"/>
          <p:cNvGraphicFramePr/>
          <p:nvPr/>
        </p:nvGraphicFramePr>
        <p:xfrm>
          <a:off x="1752600" y="1447800"/>
          <a:ext cx="89154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778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3BEC0EE-CB23-4765-BD01-F1F3F0109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3BEC0EE-CB23-4765-BD01-F1F3F0109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5A2D4B4-EDCA-4045-9B84-BFE600AB5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E5A2D4B4-EDCA-4045-9B84-BFE600AB5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C2AD391-A015-4E0E-A67D-CA13ABF6F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graphicEl>
                                              <a:dgm id="{7C2AD391-A015-4E0E-A67D-CA13ABF6F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8CC79E5-8D57-4730-8CBF-DFD8B140A5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graphicEl>
                                              <a:dgm id="{B8CC79E5-8D57-4730-8CBF-DFD8B140A5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8DDD96A-0EC7-47C0-85FE-8E899C94E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graphicEl>
                                              <a:dgm id="{88DDD96A-0EC7-47C0-85FE-8E899C94E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6E4605-819C-4196-94A9-55201FD74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graphicEl>
                                              <a:dgm id="{3C6E4605-819C-4196-94A9-55201FD74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5AC5C09-B07B-4369-98F6-7D2598F18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graphicEl>
                                              <a:dgm id="{D5AC5C09-B07B-4369-98F6-7D2598F189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800AF6-06E2-4A1B-9ED4-A34409DAB4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graphicEl>
                                              <a:dgm id="{72800AF6-06E2-4A1B-9ED4-A34409DAB4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194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Epic Literary Terms</vt:lpstr>
      <vt:lpstr>Epic Literary Terms  (no pun intended)</vt:lpstr>
      <vt:lpstr>Epic Literary Terms  (no pun intended)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Dodd</dc:creator>
  <cp:lastModifiedBy>Lindsey Dodd</cp:lastModifiedBy>
  <cp:revision>2</cp:revision>
  <dcterms:created xsi:type="dcterms:W3CDTF">2015-08-28T04:58:00Z</dcterms:created>
  <dcterms:modified xsi:type="dcterms:W3CDTF">2015-08-28T04:59:06Z</dcterms:modified>
</cp:coreProperties>
</file>